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0"/>
  </p:notesMasterIdLst>
  <p:handoutMasterIdLst>
    <p:handoutMasterId r:id="rId11"/>
  </p:handoutMasterIdLst>
  <p:sldIdLst>
    <p:sldId id="257" r:id="rId2"/>
    <p:sldId id="263" r:id="rId3"/>
    <p:sldId id="271" r:id="rId4"/>
    <p:sldId id="1696" r:id="rId5"/>
    <p:sldId id="1694" r:id="rId6"/>
    <p:sldId id="265" r:id="rId7"/>
    <p:sldId id="261" r:id="rId8"/>
    <p:sldId id="260" r:id="rId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 varScale="1">
        <p:scale>
          <a:sx n="70" d="100"/>
          <a:sy n="70" d="100"/>
        </p:scale>
        <p:origin x="9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5/10/2019 5:04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8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Microsoft Graph apps, it’s recommended to use the Azure AD v2 authorization endpoint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the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the Application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new Native application and add the necessary permissions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5/10/2019 5:03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React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9E3F-93D9-414A-8EED-45E85A8E2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906821"/>
          </a:xfrm>
        </p:spPr>
        <p:txBody>
          <a:bodyPr/>
          <a:lstStyle/>
          <a:p>
            <a:r>
              <a:rPr lang="en-US" dirty="0"/>
              <a:t>Azure AD Portal</a:t>
            </a:r>
          </a:p>
          <a:p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https://portal.azure.com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Login using Microsoft Account (MSA) / Azure AD account (work or school)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Create Azure AD apps that use the v1 and v2 authorization endpoint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Azure AD’s ADAL or MSAL SDK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2410728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79830-2580-E440-8AA2-BD45D849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00CA-C5B3-EC45-822A-08CA5D3E8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6020049"/>
            <a:ext cx="3690937" cy="21377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the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C394-9BD5-6244-B8B1-DD2B7D5A5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3875" y="6020049"/>
            <a:ext cx="3690937" cy="213776"/>
          </a:xfrm>
        </p:spPr>
        <p:txBody>
          <a:bodyPr/>
          <a:lstStyle/>
          <a:p>
            <a:r>
              <a:rPr lang="en-US" dirty="0"/>
              <a:t>Copy the application’s 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640DC-DF22-4B41-8293-820C7A18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3421" y="6020049"/>
            <a:ext cx="3690937" cy="213776"/>
          </a:xfrm>
        </p:spPr>
        <p:txBody>
          <a:bodyPr/>
          <a:lstStyle/>
          <a:p>
            <a:r>
              <a:rPr lang="en-US" dirty="0"/>
              <a:t>Add redirect 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/>
              <a:t>to the app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D9116-9119-403E-BAA3-A63BC4DF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0" y="1397923"/>
            <a:ext cx="8771816" cy="40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76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359</Words>
  <Application>Microsoft Office PowerPoint</Application>
  <PresentationFormat>Custom</PresentationFormat>
  <Paragraphs>52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React SPAs with the  Microsoft Graph</vt:lpstr>
      <vt:lpstr>Register Azure AD Applications</vt:lpstr>
      <vt:lpstr>Application Registration Portal (ARP)</vt:lpstr>
      <vt:lpstr>Azure AD Portal</vt:lpstr>
      <vt:lpstr>App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2019-05-10T21:06:12Z</dcterms:modified>
</cp:coreProperties>
</file>